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66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76E06-7D7A-49EE-8445-84A8D03DFE4F}" type="datetimeFigureOut">
              <a:rPr lang="cs-CZ" smtClean="0"/>
              <a:t>31.5.2012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A6275-0B47-4116-AC00-888B284869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09773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76E06-7D7A-49EE-8445-84A8D03DFE4F}" type="datetimeFigureOut">
              <a:rPr lang="cs-CZ" smtClean="0"/>
              <a:t>31.5.2012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A6275-0B47-4116-AC00-888B284869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39233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76E06-7D7A-49EE-8445-84A8D03DFE4F}" type="datetimeFigureOut">
              <a:rPr lang="cs-CZ" smtClean="0"/>
              <a:t>31.5.2012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A6275-0B47-4116-AC00-888B284869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54866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76E06-7D7A-49EE-8445-84A8D03DFE4F}" type="datetimeFigureOut">
              <a:rPr lang="cs-CZ" smtClean="0"/>
              <a:t>31.5.2012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A6275-0B47-4116-AC00-888B284869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16737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76E06-7D7A-49EE-8445-84A8D03DFE4F}" type="datetimeFigureOut">
              <a:rPr lang="cs-CZ" smtClean="0"/>
              <a:t>31.5.2012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A6275-0B47-4116-AC00-888B284869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4953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76E06-7D7A-49EE-8445-84A8D03DFE4F}" type="datetimeFigureOut">
              <a:rPr lang="cs-CZ" smtClean="0"/>
              <a:t>31.5.2012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A6275-0B47-4116-AC00-888B284869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1689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76E06-7D7A-49EE-8445-84A8D03DFE4F}" type="datetimeFigureOut">
              <a:rPr lang="cs-CZ" smtClean="0"/>
              <a:t>31.5.2012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A6275-0B47-4116-AC00-888B284869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4201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76E06-7D7A-49EE-8445-84A8D03DFE4F}" type="datetimeFigureOut">
              <a:rPr lang="cs-CZ" smtClean="0"/>
              <a:t>31.5.2012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A6275-0B47-4116-AC00-888B284869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4050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76E06-7D7A-49EE-8445-84A8D03DFE4F}" type="datetimeFigureOut">
              <a:rPr lang="cs-CZ" smtClean="0"/>
              <a:t>31.5.2012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A6275-0B47-4116-AC00-888B284869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2630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76E06-7D7A-49EE-8445-84A8D03DFE4F}" type="datetimeFigureOut">
              <a:rPr lang="cs-CZ" smtClean="0"/>
              <a:t>31.5.2012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A6275-0B47-4116-AC00-888B284869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09514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76E06-7D7A-49EE-8445-84A8D03DFE4F}" type="datetimeFigureOut">
              <a:rPr lang="cs-CZ" smtClean="0"/>
              <a:t>31.5.2012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A6275-0B47-4116-AC00-888B284869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9510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476E06-7D7A-49EE-8445-84A8D03DFE4F}" type="datetimeFigureOut">
              <a:rPr lang="cs-CZ" smtClean="0"/>
              <a:t>31.5.2012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BA6275-0B47-4116-AC00-888B284869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5843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Název kraje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Obr. Typický prvek kraje - přírodní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325384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539552" y="1124744"/>
            <a:ext cx="7772400" cy="1470025"/>
          </a:xfrm>
        </p:spPr>
        <p:txBody>
          <a:bodyPr/>
          <a:lstStyle/>
          <a:p>
            <a:r>
              <a:rPr lang="cs-CZ" dirty="0" smtClean="0"/>
              <a:t>Znak a vlajka a mapa kraje v rámci ČR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38755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Obecná </a:t>
            </a:r>
            <a:r>
              <a:rPr lang="cs-CZ" dirty="0" err="1" smtClean="0"/>
              <a:t>charakterisitka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Krajské město</a:t>
            </a:r>
          </a:p>
          <a:p>
            <a:r>
              <a:rPr lang="cs-CZ" dirty="0" err="1" smtClean="0"/>
              <a:t>Poč</a:t>
            </a:r>
            <a:r>
              <a:rPr lang="cs-CZ" dirty="0" smtClean="0"/>
              <a:t> </a:t>
            </a:r>
            <a:r>
              <a:rPr lang="cs-CZ" dirty="0" err="1" smtClean="0"/>
              <a:t>obyv</a:t>
            </a:r>
            <a:endParaRPr lang="cs-CZ" dirty="0" smtClean="0"/>
          </a:p>
          <a:p>
            <a:r>
              <a:rPr lang="cs-CZ" dirty="0" smtClean="0"/>
              <a:t>Rozloha v km</a:t>
            </a:r>
            <a:r>
              <a:rPr lang="cs-CZ" baseline="30000" dirty="0" smtClean="0"/>
              <a:t>2</a:t>
            </a:r>
            <a:r>
              <a:rPr lang="cs-CZ" dirty="0" smtClean="0"/>
              <a:t> a % z ČR</a:t>
            </a:r>
          </a:p>
          <a:p>
            <a:r>
              <a:rPr lang="cs-CZ" dirty="0" smtClean="0"/>
              <a:t>Hustota zalidnění </a:t>
            </a:r>
            <a:r>
              <a:rPr lang="cs-CZ" dirty="0" err="1" smtClean="0"/>
              <a:t>obyv</a:t>
            </a:r>
            <a:r>
              <a:rPr lang="cs-CZ" dirty="0" smtClean="0"/>
              <a:t>/km</a:t>
            </a:r>
            <a:r>
              <a:rPr lang="cs-CZ" baseline="30000" dirty="0" smtClean="0"/>
              <a:t>2</a:t>
            </a:r>
            <a:endParaRPr lang="cs-CZ" dirty="0" smtClean="0"/>
          </a:p>
          <a:p>
            <a:r>
              <a:rPr lang="cs-CZ" dirty="0" smtClean="0"/>
              <a:t>Obr. 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819102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Přírodní podmínky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cs-CZ" dirty="0" smtClean="0"/>
              <a:t>CHKO</a:t>
            </a:r>
          </a:p>
          <a:p>
            <a:pPr>
              <a:buFontTx/>
              <a:buChar char="-"/>
            </a:pPr>
            <a:r>
              <a:rPr lang="cs-CZ" dirty="0" smtClean="0"/>
              <a:t>NP</a:t>
            </a:r>
          </a:p>
          <a:p>
            <a:pPr>
              <a:buFontTx/>
              <a:buChar char="-"/>
            </a:pPr>
            <a:r>
              <a:rPr lang="cs-CZ" dirty="0" smtClean="0"/>
              <a:t>Plus obr.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658619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Obyvatelstvo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Tx/>
              <a:buChar char="-"/>
            </a:pPr>
            <a:r>
              <a:rPr lang="cs-CZ" dirty="0" smtClean="0"/>
              <a:t>Zaměstnanost</a:t>
            </a:r>
          </a:p>
          <a:p>
            <a:pPr>
              <a:buFontTx/>
              <a:buChar char="-"/>
            </a:pPr>
            <a:r>
              <a:rPr lang="cs-CZ" dirty="0" smtClean="0"/>
              <a:t>Složení </a:t>
            </a:r>
          </a:p>
          <a:p>
            <a:pPr>
              <a:buFontTx/>
              <a:buChar char="-"/>
            </a:pPr>
            <a:r>
              <a:rPr lang="cs-CZ" dirty="0" smtClean="0"/>
              <a:t>Náboženství </a:t>
            </a:r>
          </a:p>
          <a:p>
            <a:pPr>
              <a:buFontTx/>
              <a:buChar char="-"/>
            </a:pPr>
            <a:r>
              <a:rPr lang="cs-CZ" dirty="0" smtClean="0"/>
              <a:t>Jazyk (nářečí)</a:t>
            </a:r>
          </a:p>
          <a:p>
            <a:pPr>
              <a:buFontTx/>
              <a:buChar char="-"/>
            </a:pPr>
            <a:r>
              <a:rPr lang="cs-CZ" dirty="0" smtClean="0"/>
              <a:t>Významná a velká sídla (města) 4 příklady počet obyv.</a:t>
            </a:r>
          </a:p>
          <a:p>
            <a:pPr>
              <a:buFontTx/>
              <a:buChar char="-"/>
            </a:pPr>
            <a:r>
              <a:rPr lang="cs-CZ" dirty="0" smtClean="0"/>
              <a:t>Popř. folklor</a:t>
            </a:r>
          </a:p>
          <a:p>
            <a:pPr>
              <a:buFontTx/>
              <a:buChar char="-"/>
            </a:pPr>
            <a:r>
              <a:rPr lang="cs-CZ" dirty="0" smtClean="0"/>
              <a:t>Plus obr. </a:t>
            </a:r>
          </a:p>
          <a:p>
            <a:pPr>
              <a:buFontTx/>
              <a:buChar char="-"/>
            </a:pPr>
            <a:r>
              <a:rPr lang="cs-CZ" dirty="0" smtClean="0"/>
              <a:t>Rozdělení na okresy plus zkratky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590696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Hospodářství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Průmysl (významné firmy 3, i státní, co se těží, na které odvětví průmyslu je kraj zaměřen)</a:t>
            </a:r>
          </a:p>
          <a:p>
            <a:r>
              <a:rPr lang="cs-CZ" dirty="0" smtClean="0"/>
              <a:t>Zemědělství (firmy 2, co se v kraji pěstuje převážně)</a:t>
            </a:r>
          </a:p>
          <a:p>
            <a:r>
              <a:rPr lang="cs-CZ" dirty="0" smtClean="0"/>
              <a:t>Energetika – elektrárny, jaderné, tepelné, vodní, popř. větrné</a:t>
            </a:r>
          </a:p>
          <a:p>
            <a:r>
              <a:rPr lang="cs-CZ" dirty="0" smtClean="0"/>
              <a:t>Významné dopravní uzly, cesty</a:t>
            </a:r>
          </a:p>
          <a:p>
            <a:pPr marL="0" indent="0">
              <a:buNone/>
            </a:pP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921986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Zajímavosti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Památná místa, turisticky nejnavštěvovanější, UNESCO  min. 5</a:t>
            </a:r>
          </a:p>
          <a:p>
            <a:r>
              <a:rPr lang="cs-CZ" dirty="0" smtClean="0"/>
              <a:t>Plus OBR.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973772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278092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Poděkování, zdroje, cokoli na doplnění</a:t>
            </a:r>
            <a:br>
              <a:rPr lang="cs-CZ" dirty="0" smtClean="0"/>
            </a:b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>a úsměv!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9911106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147</Words>
  <Application>Microsoft Office PowerPoint</Application>
  <PresentationFormat>Předvádění na obrazovce (4:3)</PresentationFormat>
  <Paragraphs>31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systému Office</vt:lpstr>
      <vt:lpstr>Název kraje</vt:lpstr>
      <vt:lpstr>Znak a vlajka a mapa kraje v rámci ČR</vt:lpstr>
      <vt:lpstr>Obecná charakterisitka</vt:lpstr>
      <vt:lpstr>Přírodní podmínky</vt:lpstr>
      <vt:lpstr>Obyvatelstvo</vt:lpstr>
      <vt:lpstr>Hospodářství</vt:lpstr>
      <vt:lpstr>Zajímavosti</vt:lpstr>
      <vt:lpstr>Poděkování, zdroje, cokoli na doplnění  a úsměv!</vt:lpstr>
    </vt:vector>
  </TitlesOfParts>
  <Company>ZS Krenovice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kraje</dc:title>
  <dc:creator>Jan Pospíšil</dc:creator>
  <cp:lastModifiedBy>Jan Pospíšil</cp:lastModifiedBy>
  <cp:revision>4</cp:revision>
  <dcterms:created xsi:type="dcterms:W3CDTF">2012-05-31T12:15:08Z</dcterms:created>
  <dcterms:modified xsi:type="dcterms:W3CDTF">2012-05-31T12:51:45Z</dcterms:modified>
</cp:coreProperties>
</file>